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7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4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B078-4F4A-39ED-468A-96194DFCF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60B3F2-DBFE-DDB8-D0F0-DE0EFA784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A3CC8B-3621-E4D1-C265-0A6F0247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8D03EC-131D-C443-073D-2871C491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525AE8-0473-692E-B2FB-D1C29BA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9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5D15E-E155-B758-784E-3B40BD1D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B86AE8-E74C-7174-4FA8-85A7E8C0C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B2727A-3C1C-B057-2E8B-EEF003FB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D4901-CB03-9564-816E-94C62A20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B0B5E-9B79-166F-E541-D928BD57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208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11A06D-22DE-EF52-4E79-37FA891B9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68BEB7-4E23-EA59-0947-8B824A675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3424BF-7612-F7E0-84F5-039D641D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DA706-587F-7680-DFDE-5C76C9D2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B33723-DB1B-BACC-C9BA-94FBD5BB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0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3E1CA-1181-18B8-1FD5-D12D503C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56B5F-4E08-6960-6849-D84DFA5A0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762325-2DF8-8361-6453-503C0E46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FA3F19-2421-1760-B2D1-442D49CF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5FE56A-F54F-6777-91B0-7BFB2293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50ADC-EA03-039B-EEB1-63C54E14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05C5EF-DAE8-7A0F-DBB3-2AD8D8485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E15E58-0490-FEB5-CAF1-F7757670F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41BEB1-501C-E644-CAA1-E1239B3A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81CCF5-A566-0BDB-94E7-153760EB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31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10C1E-C05D-E7DA-A9F2-0A586090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EA3B2-BCE4-09B6-3C23-74B8607C0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9F9011-349D-FC4F-B11A-76FAA5E56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D69E5D-5FF1-7ED0-6D21-A4112641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E15A83-85BB-5297-39BA-3347516C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D18EF0-1ABF-E272-7DB0-38989814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35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BDDB9-CFBA-B01A-50AE-F6912B8B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1F9EFA-E86F-AA8C-B28D-FDADEE88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73E697-2CED-72E5-0CFD-C2D4D8AC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AAB170-8B52-8EE2-9838-220E01DCF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85DAD0-A1B1-ADA3-FD17-D907DCA5B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7465F5-5941-614A-9916-6161FC01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89C8652-1BDF-0D5C-9856-2A9E65DF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355E32-3C1A-CF57-1AE9-9D049668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9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42E71-FDA0-EA23-B6AE-0083C661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D3782F-2223-6F1C-4E02-EB13D06D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F0F429-BA9E-AA5F-A2F7-C77E8DD33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177095-5198-A930-D7BE-8D5BBB1F8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8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0DC1DB-B2CB-199E-11C0-AD79F029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940B49-1641-DA66-0413-C534D754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C5DCB3-7EDC-4254-524D-EAD95CC3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84A24-CF3C-C367-D6B9-A9232429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E907D7-1A47-676D-0275-D72F00A4A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0F9C79-7796-ECEE-3675-B9EBBC470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343FE-8C84-5DF9-D517-7DC847CA7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FB6C2-BDB5-6425-E7F6-39141918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6B76A8-289E-EEBC-9D56-8BDF9F45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88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47C41-EB7B-1BD4-CC4F-EDEA20ED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F5F659-B57E-DD3B-A7B9-663A95FD0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923406-DE4F-0140-F206-A2F05B23C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0AA1F3-AADF-4272-7B5B-47A84245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FCC835-DB31-0190-577B-3D0D16F1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3175A4-F245-85BA-8B2E-2FA549C6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65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9C45E5-64AE-D733-013E-5AD5AD7D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17E9FA-A706-5698-8DFE-E13984BC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B1CAAD-61CB-C095-124D-F5DEF10AE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F0562-EFCE-4D03-96EC-C094583B9CB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801E5-C038-CF9C-60A4-07A55B40C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86F1DD-9717-D380-BF8E-890657985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8B3D9-170E-4032-A6C5-C65D69116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2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svg"/><Relationship Id="rId3" Type="http://schemas.openxmlformats.org/officeDocument/2006/relationships/image" Target="../media/image138.svg"/><Relationship Id="rId7" Type="http://schemas.openxmlformats.org/officeDocument/2006/relationships/image" Target="../media/image142.sv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svg"/><Relationship Id="rId5" Type="http://schemas.openxmlformats.org/officeDocument/2006/relationships/image" Target="../media/image140.sv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svg"/><Relationship Id="rId18" Type="http://schemas.openxmlformats.org/officeDocument/2006/relationships/image" Target="../media/image165.png"/><Relationship Id="rId3" Type="http://schemas.openxmlformats.org/officeDocument/2006/relationships/image" Target="../media/image150.svg"/><Relationship Id="rId21" Type="http://schemas.openxmlformats.org/officeDocument/2006/relationships/image" Target="../media/image168.svg"/><Relationship Id="rId7" Type="http://schemas.openxmlformats.org/officeDocument/2006/relationships/image" Target="../media/image154.svg"/><Relationship Id="rId12" Type="http://schemas.openxmlformats.org/officeDocument/2006/relationships/image" Target="../media/image159.png"/><Relationship Id="rId17" Type="http://schemas.openxmlformats.org/officeDocument/2006/relationships/image" Target="../media/image164.svg"/><Relationship Id="rId25" Type="http://schemas.openxmlformats.org/officeDocument/2006/relationships/image" Target="../media/image172.sv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svg"/><Relationship Id="rId24" Type="http://schemas.openxmlformats.org/officeDocument/2006/relationships/image" Target="../media/image171.png"/><Relationship Id="rId5" Type="http://schemas.openxmlformats.org/officeDocument/2006/relationships/image" Target="../media/image152.svg"/><Relationship Id="rId15" Type="http://schemas.openxmlformats.org/officeDocument/2006/relationships/image" Target="../media/image162.svg"/><Relationship Id="rId23" Type="http://schemas.openxmlformats.org/officeDocument/2006/relationships/image" Target="../media/image170.svg"/><Relationship Id="rId10" Type="http://schemas.openxmlformats.org/officeDocument/2006/relationships/image" Target="../media/image157.png"/><Relationship Id="rId19" Type="http://schemas.openxmlformats.org/officeDocument/2006/relationships/image" Target="../media/image166.svg"/><Relationship Id="rId4" Type="http://schemas.openxmlformats.org/officeDocument/2006/relationships/image" Target="../media/image151.png"/><Relationship Id="rId9" Type="http://schemas.openxmlformats.org/officeDocument/2006/relationships/image" Target="../media/image156.sv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38.sv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3.png"/><Relationship Id="rId3" Type="http://schemas.openxmlformats.org/officeDocument/2006/relationships/image" Target="../media/image78.svg"/><Relationship Id="rId21" Type="http://schemas.openxmlformats.org/officeDocument/2006/relationships/image" Target="../media/image96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2.sv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5" Type="http://schemas.openxmlformats.org/officeDocument/2006/relationships/image" Target="../media/image90.svg"/><Relationship Id="rId10" Type="http://schemas.openxmlformats.org/officeDocument/2006/relationships/image" Target="../media/image85.png"/><Relationship Id="rId19" Type="http://schemas.openxmlformats.org/officeDocument/2006/relationships/image" Target="../media/image94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98.svg"/><Relationship Id="rId21" Type="http://schemas.openxmlformats.org/officeDocument/2006/relationships/image" Target="../media/image116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5" Type="http://schemas.openxmlformats.org/officeDocument/2006/relationships/image" Target="../media/image120.sv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24" Type="http://schemas.openxmlformats.org/officeDocument/2006/relationships/image" Target="../media/image119.png"/><Relationship Id="rId5" Type="http://schemas.openxmlformats.org/officeDocument/2006/relationships/image" Target="../media/image100.svg"/><Relationship Id="rId15" Type="http://schemas.openxmlformats.org/officeDocument/2006/relationships/image" Target="../media/image110.svg"/><Relationship Id="rId23" Type="http://schemas.openxmlformats.org/officeDocument/2006/relationships/image" Target="../media/image118.svg"/><Relationship Id="rId10" Type="http://schemas.openxmlformats.org/officeDocument/2006/relationships/image" Target="../media/image105.png"/><Relationship Id="rId19" Type="http://schemas.openxmlformats.org/officeDocument/2006/relationships/image" Target="../media/image114.svg"/><Relationship Id="rId4" Type="http://schemas.openxmlformats.org/officeDocument/2006/relationships/image" Target="../media/image99.png"/><Relationship Id="rId9" Type="http://schemas.openxmlformats.org/officeDocument/2006/relationships/image" Target="../media/image104.sv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Relationship Id="rId9" Type="http://schemas.openxmlformats.org/officeDocument/2006/relationships/image" Target="../media/image1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B2EAAF9D-8835-24C3-393E-E37E162C7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60" y="3319184"/>
            <a:ext cx="3662811" cy="3098128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B65851DC-A4E8-E18F-8367-E9557026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60" y="191981"/>
            <a:ext cx="3662811" cy="309812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FCBF534-B469-AEC2-B77C-C8866C19C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2049" y="3319184"/>
            <a:ext cx="3662811" cy="309812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0356267-BA52-842C-5108-B21B0BAFD8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2049" y="191981"/>
            <a:ext cx="3662811" cy="3098128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49DC8AA0-B892-FD4E-A850-05EA84884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9238" y="3319184"/>
            <a:ext cx="3662811" cy="3098128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450E23E2-CBAC-B2EC-2D51-33325B7FC3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9239" y="191981"/>
            <a:ext cx="3662811" cy="30981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5F5B318-BB55-170C-8E0F-8DEB8E678F18}"/>
              </a:ext>
            </a:extLst>
          </p:cNvPr>
          <p:cNvSpPr txBox="1"/>
          <p:nvPr/>
        </p:nvSpPr>
        <p:spPr>
          <a:xfrm>
            <a:off x="1481731" y="3125550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074BA8-03BF-672A-267D-2A24BB1E5446}"/>
              </a:ext>
            </a:extLst>
          </p:cNvPr>
          <p:cNvSpPr txBox="1"/>
          <p:nvPr/>
        </p:nvSpPr>
        <p:spPr>
          <a:xfrm>
            <a:off x="1475775" y="6259342"/>
            <a:ext cx="72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9F28A9-B100-53E6-22B7-585FFA843FA2}"/>
              </a:ext>
            </a:extLst>
          </p:cNvPr>
          <p:cNvSpPr txBox="1"/>
          <p:nvPr/>
        </p:nvSpPr>
        <p:spPr>
          <a:xfrm>
            <a:off x="5322044" y="6232646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F82875-2F7E-AF48-D2A7-0429272B0713}"/>
              </a:ext>
            </a:extLst>
          </p:cNvPr>
          <p:cNvSpPr txBox="1"/>
          <p:nvPr/>
        </p:nvSpPr>
        <p:spPr>
          <a:xfrm>
            <a:off x="5308133" y="3125550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593B3F9-2D00-D6DE-B39D-AD7F623DEFB6}"/>
              </a:ext>
            </a:extLst>
          </p:cNvPr>
          <p:cNvSpPr txBox="1"/>
          <p:nvPr/>
        </p:nvSpPr>
        <p:spPr>
          <a:xfrm>
            <a:off x="9145323" y="3105443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A9CA25-0DAB-D6CF-5B73-D722A1392DDB}"/>
              </a:ext>
            </a:extLst>
          </p:cNvPr>
          <p:cNvSpPr txBox="1"/>
          <p:nvPr/>
        </p:nvSpPr>
        <p:spPr>
          <a:xfrm>
            <a:off x="9159234" y="6225575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733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A9478DF6-9827-8589-353F-CC2BD086A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118" y="-259653"/>
            <a:ext cx="5780235" cy="4583546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6EC8863B-AFEE-C9DA-3A2B-A2BCAC6D7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560" y="-249875"/>
            <a:ext cx="5767903" cy="4573767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9ED67CBC-F359-DB99-F507-767F71E06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671" y="3803306"/>
            <a:ext cx="4530965" cy="2245206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29B749D-EA7C-5528-F492-27AAC2A86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868" y="3833973"/>
            <a:ext cx="4478547" cy="2219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E69C1D-974F-B3EA-E944-B09E26A94308}"/>
              </a:ext>
            </a:extLst>
          </p:cNvPr>
          <p:cNvSpPr txBox="1"/>
          <p:nvPr/>
        </p:nvSpPr>
        <p:spPr>
          <a:xfrm rot="5400000">
            <a:off x="1104413" y="4905340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(m)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D51259-8007-65BC-FC98-0E0487F8F3DB}"/>
              </a:ext>
            </a:extLst>
          </p:cNvPr>
          <p:cNvSpPr txBox="1"/>
          <p:nvPr/>
        </p:nvSpPr>
        <p:spPr>
          <a:xfrm>
            <a:off x="2909566" y="5832959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810FD1-71C2-0F8E-221D-B259EF82B07C}"/>
              </a:ext>
            </a:extLst>
          </p:cNvPr>
          <p:cNvSpPr txBox="1"/>
          <p:nvPr/>
        </p:nvSpPr>
        <p:spPr>
          <a:xfrm>
            <a:off x="2431308" y="3557085"/>
            <a:ext cx="15231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Qianfoshan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Trajectory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5C84CB-38CB-435F-6FAB-94F1642D2E37}"/>
              </a:ext>
            </a:extLst>
          </p:cNvPr>
          <p:cNvSpPr txBox="1"/>
          <p:nvPr/>
        </p:nvSpPr>
        <p:spPr>
          <a:xfrm>
            <a:off x="2482366" y="6020026"/>
            <a:ext cx="1478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Qianfoshan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Elevation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DDED61-F9E2-7D93-698B-EA1355C4B2A0}"/>
              </a:ext>
            </a:extLst>
          </p:cNvPr>
          <p:cNvSpPr txBox="1"/>
          <p:nvPr/>
        </p:nvSpPr>
        <p:spPr>
          <a:xfrm>
            <a:off x="6929043" y="3557085"/>
            <a:ext cx="16562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Xinglongshan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Trajectory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185A50-A95C-FC3D-892A-AE3B61C4621B}"/>
              </a:ext>
            </a:extLst>
          </p:cNvPr>
          <p:cNvSpPr txBox="1"/>
          <p:nvPr/>
        </p:nvSpPr>
        <p:spPr>
          <a:xfrm>
            <a:off x="7474105" y="5832959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A64611-CDEB-1E69-EC98-984CAE8DB91C}"/>
              </a:ext>
            </a:extLst>
          </p:cNvPr>
          <p:cNvSpPr txBox="1"/>
          <p:nvPr/>
        </p:nvSpPr>
        <p:spPr>
          <a:xfrm rot="5400000">
            <a:off x="5565925" y="4905341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(m)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553A07-D018-71BA-B290-3C82E5767294}"/>
              </a:ext>
            </a:extLst>
          </p:cNvPr>
          <p:cNvSpPr txBox="1"/>
          <p:nvPr/>
        </p:nvSpPr>
        <p:spPr>
          <a:xfrm>
            <a:off x="7009182" y="6020026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Xinglongshan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Elevation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2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8BE6ACC1-F685-592E-D23C-11B7AAF3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515" y="197364"/>
            <a:ext cx="4382170" cy="3474924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E64FE49B-6657-72AB-6AA6-3CD1323AD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5718" y="197364"/>
            <a:ext cx="4382168" cy="3474923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C643AE26-4317-7038-35C9-FB8EFFB4F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18" y="3755199"/>
            <a:ext cx="3962243" cy="196339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B7508FC-7B6F-11FB-BE1E-FC98486B20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4962" y="3755199"/>
            <a:ext cx="3962241" cy="1963389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F5D37792-EA06-C1C8-7FE4-E042EAD9D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2104" y="3755200"/>
            <a:ext cx="3962242" cy="1963389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5E61E70D-DCB5-DFD2-6F80-C659AD583D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0621" y="197363"/>
            <a:ext cx="4382168" cy="34749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781E6E-EDA0-C11F-0719-C59A242650B5}"/>
              </a:ext>
            </a:extLst>
          </p:cNvPr>
          <p:cNvSpPr txBox="1"/>
          <p:nvPr/>
        </p:nvSpPr>
        <p:spPr>
          <a:xfrm rot="5400000">
            <a:off x="190399" y="4538371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(m)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A8BF7A-BC3C-2936-0FB7-4CE270AC8E58}"/>
              </a:ext>
            </a:extLst>
          </p:cNvPr>
          <p:cNvSpPr txBox="1"/>
          <p:nvPr/>
        </p:nvSpPr>
        <p:spPr>
          <a:xfrm>
            <a:off x="1827191" y="5571292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3A2310-2B7B-D2BF-60BD-E86EF631FCFC}"/>
              </a:ext>
            </a:extLst>
          </p:cNvPr>
          <p:cNvSpPr txBox="1"/>
          <p:nvPr/>
        </p:nvSpPr>
        <p:spPr>
          <a:xfrm>
            <a:off x="1437661" y="3071557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Offroad1 Trajectory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0B15BC-4CDD-0CA6-0882-AB228F565769}"/>
              </a:ext>
            </a:extLst>
          </p:cNvPr>
          <p:cNvSpPr txBox="1"/>
          <p:nvPr/>
        </p:nvSpPr>
        <p:spPr>
          <a:xfrm>
            <a:off x="1456897" y="5768520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Offroad1 Elevation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BA8DBF-6E5B-7A84-0DD0-FDEC05F11E5E}"/>
              </a:ext>
            </a:extLst>
          </p:cNvPr>
          <p:cNvSpPr txBox="1"/>
          <p:nvPr/>
        </p:nvSpPr>
        <p:spPr>
          <a:xfrm>
            <a:off x="5104324" y="307155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Offroad2 Trajectory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F79875-96F6-2474-05B3-6910542142B7}"/>
              </a:ext>
            </a:extLst>
          </p:cNvPr>
          <p:cNvSpPr txBox="1"/>
          <p:nvPr/>
        </p:nvSpPr>
        <p:spPr>
          <a:xfrm>
            <a:off x="5496933" y="5568805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AA4033-0BC4-66A5-17AB-FC3CF8CC8D81}"/>
              </a:ext>
            </a:extLst>
          </p:cNvPr>
          <p:cNvSpPr txBox="1"/>
          <p:nvPr/>
        </p:nvSpPr>
        <p:spPr>
          <a:xfrm rot="5400000">
            <a:off x="3805297" y="4538370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(m)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5614F4-47C7-4D2B-BC16-3EE33E0D89A5}"/>
              </a:ext>
            </a:extLst>
          </p:cNvPr>
          <p:cNvSpPr txBox="1"/>
          <p:nvPr/>
        </p:nvSpPr>
        <p:spPr>
          <a:xfrm>
            <a:off x="5123020" y="5768519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Offroad2 Elevation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3F117A-4E82-68A4-CE37-49A546ABF072}"/>
              </a:ext>
            </a:extLst>
          </p:cNvPr>
          <p:cNvSpPr txBox="1"/>
          <p:nvPr/>
        </p:nvSpPr>
        <p:spPr>
          <a:xfrm rot="5400000">
            <a:off x="7508009" y="4538371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(m)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88EA1DC-B106-80EB-670B-BF999B767E5E}"/>
              </a:ext>
            </a:extLst>
          </p:cNvPr>
          <p:cNvSpPr txBox="1"/>
          <p:nvPr/>
        </p:nvSpPr>
        <p:spPr>
          <a:xfrm>
            <a:off x="8746411" y="3071557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Offroad3 Trajectory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6AD629-7107-7063-1E23-400C91A8948D}"/>
              </a:ext>
            </a:extLst>
          </p:cNvPr>
          <p:cNvSpPr txBox="1"/>
          <p:nvPr/>
        </p:nvSpPr>
        <p:spPr>
          <a:xfrm>
            <a:off x="8814763" y="5768520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Offroad3 Elevation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9E2F1A-C826-5F12-A2D4-266DC04C704F}"/>
              </a:ext>
            </a:extLst>
          </p:cNvPr>
          <p:cNvSpPr txBox="1"/>
          <p:nvPr/>
        </p:nvSpPr>
        <p:spPr>
          <a:xfrm>
            <a:off x="9226484" y="5568805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863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形 118">
            <a:extLst>
              <a:ext uri="{FF2B5EF4-FFF2-40B4-BE49-F238E27FC236}">
                <a16:creationId xmlns:a16="http://schemas.microsoft.com/office/drawing/2014/main" id="{9FF7CA31-49B9-BADE-5952-AEB47DE3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7896" y="3521600"/>
            <a:ext cx="3419073" cy="934750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D673ED50-8330-99E6-A8E1-FF2F33AFA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7897" y="98132"/>
            <a:ext cx="3419072" cy="934750"/>
          </a:xfrm>
          <a:prstGeom prst="rect">
            <a:avLst/>
          </a:prstGeom>
        </p:spPr>
      </p:pic>
      <p:pic>
        <p:nvPicPr>
          <p:cNvPr id="146" name="图形 145">
            <a:extLst>
              <a:ext uri="{FF2B5EF4-FFF2-40B4-BE49-F238E27FC236}">
                <a16:creationId xmlns:a16="http://schemas.microsoft.com/office/drawing/2014/main" id="{DDA9F4A9-188A-A190-3E26-46CDA1152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6854" y="98132"/>
            <a:ext cx="3419073" cy="934750"/>
          </a:xfrm>
          <a:prstGeom prst="rect">
            <a:avLst/>
          </a:prstGeom>
        </p:spPr>
      </p:pic>
      <p:pic>
        <p:nvPicPr>
          <p:cNvPr id="113" name="图形 112">
            <a:extLst>
              <a:ext uri="{FF2B5EF4-FFF2-40B4-BE49-F238E27FC236}">
                <a16:creationId xmlns:a16="http://schemas.microsoft.com/office/drawing/2014/main" id="{1B94C7A0-4293-4883-F29D-40624E4AEA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17896" y="2380444"/>
            <a:ext cx="3419073" cy="93475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EC044B17-2689-4FE2-A635-E0E243DBBD40}"/>
              </a:ext>
            </a:extLst>
          </p:cNvPr>
          <p:cNvSpPr txBox="1"/>
          <p:nvPr/>
        </p:nvSpPr>
        <p:spPr>
          <a:xfrm>
            <a:off x="3475020" y="-449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KITTI00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472929-71DB-31C7-DDA0-B4168A3EE69E}"/>
              </a:ext>
            </a:extLst>
          </p:cNvPr>
          <p:cNvSpPr txBox="1"/>
          <p:nvPr/>
        </p:nvSpPr>
        <p:spPr>
          <a:xfrm>
            <a:off x="6578740" y="-449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KITTI00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图形 95">
            <a:extLst>
              <a:ext uri="{FF2B5EF4-FFF2-40B4-BE49-F238E27FC236}">
                <a16:creationId xmlns:a16="http://schemas.microsoft.com/office/drawing/2014/main" id="{C6F9362C-9F9E-DF2C-ADE6-0EC295EEA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17897" y="1239288"/>
            <a:ext cx="3419073" cy="934750"/>
          </a:xfrm>
          <a:prstGeom prst="rect">
            <a:avLst/>
          </a:prstGeom>
        </p:spPr>
      </p:pic>
      <p:pic>
        <p:nvPicPr>
          <p:cNvPr id="98" name="图形 97">
            <a:extLst>
              <a:ext uri="{FF2B5EF4-FFF2-40B4-BE49-F238E27FC236}">
                <a16:creationId xmlns:a16="http://schemas.microsoft.com/office/drawing/2014/main" id="{361C25B6-4773-A5D3-72D3-616CE31806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21617" y="1239288"/>
            <a:ext cx="3419073" cy="934750"/>
          </a:xfrm>
          <a:prstGeom prst="rect">
            <a:avLst/>
          </a:prstGeom>
        </p:spPr>
      </p:pic>
      <p:sp>
        <p:nvSpPr>
          <p:cNvPr id="107" name="文本框 106">
            <a:extLst>
              <a:ext uri="{FF2B5EF4-FFF2-40B4-BE49-F238E27FC236}">
                <a16:creationId xmlns:a16="http://schemas.microsoft.com/office/drawing/2014/main" id="{1F930B2B-AFBB-816F-4224-28EBBBCD7300}"/>
              </a:ext>
            </a:extLst>
          </p:cNvPr>
          <p:cNvSpPr txBox="1"/>
          <p:nvPr/>
        </p:nvSpPr>
        <p:spPr>
          <a:xfrm>
            <a:off x="3475020" y="111829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KITTI05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46D7D14-0AB3-FD11-8215-914AB6413746}"/>
              </a:ext>
            </a:extLst>
          </p:cNvPr>
          <p:cNvSpPr txBox="1"/>
          <p:nvPr/>
        </p:nvSpPr>
        <p:spPr>
          <a:xfrm>
            <a:off x="6578741" y="111829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KITTI05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767EF11-A1C4-B689-F26C-5F7B0F51C6E0}"/>
              </a:ext>
            </a:extLst>
          </p:cNvPr>
          <p:cNvSpPr txBox="1"/>
          <p:nvPr/>
        </p:nvSpPr>
        <p:spPr>
          <a:xfrm>
            <a:off x="3350393" y="987433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56F24B0-D192-96CF-3B41-E75FB792F636}"/>
              </a:ext>
            </a:extLst>
          </p:cNvPr>
          <p:cNvSpPr txBox="1"/>
          <p:nvPr/>
        </p:nvSpPr>
        <p:spPr>
          <a:xfrm>
            <a:off x="6454113" y="987433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" name="图形 111">
            <a:extLst>
              <a:ext uri="{FF2B5EF4-FFF2-40B4-BE49-F238E27FC236}">
                <a16:creationId xmlns:a16="http://schemas.microsoft.com/office/drawing/2014/main" id="{2E64C650-FAAD-DB50-351F-A04CD37DAE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21617" y="2380444"/>
            <a:ext cx="3419073" cy="93475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B1F4E5C2-FBB7-94F7-7BDF-1646C0610961}"/>
              </a:ext>
            </a:extLst>
          </p:cNvPr>
          <p:cNvSpPr txBox="1"/>
          <p:nvPr/>
        </p:nvSpPr>
        <p:spPr>
          <a:xfrm>
            <a:off x="3470257" y="2256728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KITTI08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96A9019-2C24-F212-31FA-70F192B28C73}"/>
              </a:ext>
            </a:extLst>
          </p:cNvPr>
          <p:cNvSpPr txBox="1"/>
          <p:nvPr/>
        </p:nvSpPr>
        <p:spPr>
          <a:xfrm>
            <a:off x="6573978" y="225873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KITTI08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5554985-4508-98EC-F856-5EFB547C9258}"/>
              </a:ext>
            </a:extLst>
          </p:cNvPr>
          <p:cNvSpPr txBox="1"/>
          <p:nvPr/>
        </p:nvSpPr>
        <p:spPr>
          <a:xfrm>
            <a:off x="3350393" y="2116572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BD56413-46DD-C8E0-83FB-B3B30D759F43}"/>
              </a:ext>
            </a:extLst>
          </p:cNvPr>
          <p:cNvSpPr txBox="1"/>
          <p:nvPr/>
        </p:nvSpPr>
        <p:spPr>
          <a:xfrm>
            <a:off x="6454113" y="2116942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8" name="图形 117">
            <a:extLst>
              <a:ext uri="{FF2B5EF4-FFF2-40B4-BE49-F238E27FC236}">
                <a16:creationId xmlns:a16="http://schemas.microsoft.com/office/drawing/2014/main" id="{96149A1A-8699-FF10-F50C-E253D94D86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16854" y="3521600"/>
            <a:ext cx="3419073" cy="934750"/>
          </a:xfrm>
          <a:prstGeom prst="rect">
            <a:avLst/>
          </a:prstGeom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97AAA23B-1002-11FF-E6DE-0ECAA375384A}"/>
              </a:ext>
            </a:extLst>
          </p:cNvPr>
          <p:cNvSpPr txBox="1"/>
          <p:nvPr/>
        </p:nvSpPr>
        <p:spPr>
          <a:xfrm>
            <a:off x="3470257" y="3398817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Offroad1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097DEE5E-F289-64E2-A6F2-22046A666504}"/>
              </a:ext>
            </a:extLst>
          </p:cNvPr>
          <p:cNvSpPr txBox="1"/>
          <p:nvPr/>
        </p:nvSpPr>
        <p:spPr>
          <a:xfrm>
            <a:off x="6573978" y="3398447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Offroad1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763B4CEE-17ED-4628-A24B-33A05D2F57CE}"/>
              </a:ext>
            </a:extLst>
          </p:cNvPr>
          <p:cNvSpPr txBox="1"/>
          <p:nvPr/>
        </p:nvSpPr>
        <p:spPr>
          <a:xfrm>
            <a:off x="3350393" y="3261712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2F42258-0FE4-00CF-CDA3-61C248CE8536}"/>
              </a:ext>
            </a:extLst>
          </p:cNvPr>
          <p:cNvSpPr txBox="1"/>
          <p:nvPr/>
        </p:nvSpPr>
        <p:spPr>
          <a:xfrm>
            <a:off x="6454113" y="3262559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4" name="图形 123">
            <a:extLst>
              <a:ext uri="{FF2B5EF4-FFF2-40B4-BE49-F238E27FC236}">
                <a16:creationId xmlns:a16="http://schemas.microsoft.com/office/drawing/2014/main" id="{0D44691C-0262-6D5D-18C9-C2843E6624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3133" y="4662756"/>
            <a:ext cx="3419073" cy="934750"/>
          </a:xfrm>
          <a:prstGeom prst="rect">
            <a:avLst/>
          </a:prstGeom>
        </p:spPr>
      </p:pic>
      <p:pic>
        <p:nvPicPr>
          <p:cNvPr id="125" name="图形 124">
            <a:extLst>
              <a:ext uri="{FF2B5EF4-FFF2-40B4-BE49-F238E27FC236}">
                <a16:creationId xmlns:a16="http://schemas.microsoft.com/office/drawing/2014/main" id="{E20F02FF-0AEF-B42C-A8CB-27783AA89C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16854" y="4662756"/>
            <a:ext cx="3419073" cy="934750"/>
          </a:xfrm>
          <a:prstGeom prst="rect">
            <a:avLst/>
          </a:prstGeom>
        </p:spPr>
      </p:pic>
      <p:pic>
        <p:nvPicPr>
          <p:cNvPr id="126" name="图形 125">
            <a:extLst>
              <a:ext uri="{FF2B5EF4-FFF2-40B4-BE49-F238E27FC236}">
                <a16:creationId xmlns:a16="http://schemas.microsoft.com/office/drawing/2014/main" id="{66453327-9A0D-37D7-54DF-8634D5F88F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13133" y="5803912"/>
            <a:ext cx="3419073" cy="93475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9BD07F26-E475-498A-A9E7-8C4D56DA8DA6}"/>
              </a:ext>
            </a:extLst>
          </p:cNvPr>
          <p:cNvSpPr txBox="1"/>
          <p:nvPr/>
        </p:nvSpPr>
        <p:spPr>
          <a:xfrm>
            <a:off x="3350393" y="4397257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4B13F63-9A2E-5FF6-A940-64E018624E52}"/>
              </a:ext>
            </a:extLst>
          </p:cNvPr>
          <p:cNvSpPr txBox="1"/>
          <p:nvPr/>
        </p:nvSpPr>
        <p:spPr>
          <a:xfrm>
            <a:off x="6449351" y="4397258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8342DAFD-9575-42DD-7C84-570AD240FCE5}"/>
              </a:ext>
            </a:extLst>
          </p:cNvPr>
          <p:cNvSpPr txBox="1"/>
          <p:nvPr/>
        </p:nvSpPr>
        <p:spPr>
          <a:xfrm>
            <a:off x="3350393" y="5543016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A4FEBFE0-4385-4451-6F42-E7CA9D6E026D}"/>
              </a:ext>
            </a:extLst>
          </p:cNvPr>
          <p:cNvSpPr txBox="1"/>
          <p:nvPr/>
        </p:nvSpPr>
        <p:spPr>
          <a:xfrm>
            <a:off x="6454113" y="5543015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3D6486C-3E95-7D9A-5EA7-DEBA8FF2B3ED}"/>
              </a:ext>
            </a:extLst>
          </p:cNvPr>
          <p:cNvSpPr txBox="1"/>
          <p:nvPr/>
        </p:nvSpPr>
        <p:spPr>
          <a:xfrm>
            <a:off x="3350393" y="6664011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D1E24D5-BAE2-CA29-FB6A-762A9394781A}"/>
              </a:ext>
            </a:extLst>
          </p:cNvPr>
          <p:cNvSpPr txBox="1"/>
          <p:nvPr/>
        </p:nvSpPr>
        <p:spPr>
          <a:xfrm>
            <a:off x="6454113" y="6664858"/>
            <a:ext cx="754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Sequence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017751B5-A176-6480-D292-73EE6D8E4586}"/>
              </a:ext>
            </a:extLst>
          </p:cNvPr>
          <p:cNvSpPr txBox="1"/>
          <p:nvPr/>
        </p:nvSpPr>
        <p:spPr>
          <a:xfrm>
            <a:off x="3470257" y="4540104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 Offroad2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53686F9E-9323-4A22-6E37-A742FFB603FB}"/>
              </a:ext>
            </a:extLst>
          </p:cNvPr>
          <p:cNvSpPr txBox="1"/>
          <p:nvPr/>
        </p:nvSpPr>
        <p:spPr>
          <a:xfrm>
            <a:off x="6573978" y="4541125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(j) Offroad2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8D38FBD-93AF-0E65-CB3F-05386C2138F1}"/>
              </a:ext>
            </a:extLst>
          </p:cNvPr>
          <p:cNvSpPr txBox="1"/>
          <p:nvPr/>
        </p:nvSpPr>
        <p:spPr>
          <a:xfrm>
            <a:off x="3470257" y="568243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(k) Offroad3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C3E21539-1FBA-6154-8A4F-FD803C4F7FA3}"/>
              </a:ext>
            </a:extLst>
          </p:cNvPr>
          <p:cNvSpPr txBox="1"/>
          <p:nvPr/>
        </p:nvSpPr>
        <p:spPr>
          <a:xfrm>
            <a:off x="6573976" y="567785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(l) Offroad3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839BA03-5309-D800-3A1E-1ED024D8C773}"/>
              </a:ext>
            </a:extLst>
          </p:cNvPr>
          <p:cNvSpPr txBox="1"/>
          <p:nvPr/>
        </p:nvSpPr>
        <p:spPr>
          <a:xfrm rot="16200000">
            <a:off x="2040836" y="48476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19F1426-DDB2-EF4A-C2B8-3A1CED06A183}"/>
              </a:ext>
            </a:extLst>
          </p:cNvPr>
          <p:cNvSpPr txBox="1"/>
          <p:nvPr/>
        </p:nvSpPr>
        <p:spPr>
          <a:xfrm rot="16200000">
            <a:off x="2040835" y="161575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24D45C06-5899-8F0B-6FF9-68CB4FA4D21C}"/>
              </a:ext>
            </a:extLst>
          </p:cNvPr>
          <p:cNvSpPr txBox="1"/>
          <p:nvPr/>
        </p:nvSpPr>
        <p:spPr>
          <a:xfrm rot="16200000">
            <a:off x="2040834" y="2750737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5EAD7A34-4C07-1D20-2B00-AA996F55404A}"/>
              </a:ext>
            </a:extLst>
          </p:cNvPr>
          <p:cNvSpPr txBox="1"/>
          <p:nvPr/>
        </p:nvSpPr>
        <p:spPr>
          <a:xfrm rot="16200000">
            <a:off x="2040833" y="3896795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F55C61F-34F3-D1B4-B47C-FE3273C7EF82}"/>
              </a:ext>
            </a:extLst>
          </p:cNvPr>
          <p:cNvSpPr txBox="1"/>
          <p:nvPr/>
        </p:nvSpPr>
        <p:spPr>
          <a:xfrm rot="16200000">
            <a:off x="2040833" y="504549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3CC5C29F-0291-D914-8532-2C49C8FA497D}"/>
              </a:ext>
            </a:extLst>
          </p:cNvPr>
          <p:cNvSpPr txBox="1"/>
          <p:nvPr/>
        </p:nvSpPr>
        <p:spPr>
          <a:xfrm rot="16200000">
            <a:off x="2040832" y="618177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6A0A62F9-F723-8165-DBD8-D261B585CB77}"/>
              </a:ext>
            </a:extLst>
          </p:cNvPr>
          <p:cNvSpPr txBox="1"/>
          <p:nvPr/>
        </p:nvSpPr>
        <p:spPr>
          <a:xfrm rot="16200000">
            <a:off x="5058086" y="480868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B436072-82A5-929C-4BB1-7A59AF9956E8}"/>
              </a:ext>
            </a:extLst>
          </p:cNvPr>
          <p:cNvSpPr txBox="1"/>
          <p:nvPr/>
        </p:nvSpPr>
        <p:spPr>
          <a:xfrm rot="16200000">
            <a:off x="5058087" y="1624746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7" name="图形 146">
            <a:extLst>
              <a:ext uri="{FF2B5EF4-FFF2-40B4-BE49-F238E27FC236}">
                <a16:creationId xmlns:a16="http://schemas.microsoft.com/office/drawing/2014/main" id="{497C5839-D67E-C1DA-7AF8-8E7F69C323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16854" y="5799034"/>
            <a:ext cx="3419073" cy="934750"/>
          </a:xfrm>
          <a:prstGeom prst="rect">
            <a:avLst/>
          </a:prstGeom>
        </p:spPr>
      </p:pic>
      <p:sp>
        <p:nvSpPr>
          <p:cNvPr id="149" name="文本框 148">
            <a:extLst>
              <a:ext uri="{FF2B5EF4-FFF2-40B4-BE49-F238E27FC236}">
                <a16:creationId xmlns:a16="http://schemas.microsoft.com/office/drawing/2014/main" id="{60A42C07-1D55-F462-D6B1-93486AB48AED}"/>
              </a:ext>
            </a:extLst>
          </p:cNvPr>
          <p:cNvSpPr txBox="1"/>
          <p:nvPr/>
        </p:nvSpPr>
        <p:spPr>
          <a:xfrm rot="16200000">
            <a:off x="5058085" y="276590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96576BBB-5F2C-57D9-8EBF-98BABB199995}"/>
              </a:ext>
            </a:extLst>
          </p:cNvPr>
          <p:cNvSpPr txBox="1"/>
          <p:nvPr/>
        </p:nvSpPr>
        <p:spPr>
          <a:xfrm rot="16200000">
            <a:off x="5062816" y="389550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6B6003CC-EBA9-DDF0-53B8-9F0A6A7FF26B}"/>
              </a:ext>
            </a:extLst>
          </p:cNvPr>
          <p:cNvSpPr txBox="1"/>
          <p:nvPr/>
        </p:nvSpPr>
        <p:spPr>
          <a:xfrm rot="16200000">
            <a:off x="5058085" y="504549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DB69483-A5E4-C6FA-A071-A4C7B1A67BAD}"/>
              </a:ext>
            </a:extLst>
          </p:cNvPr>
          <p:cNvSpPr txBox="1"/>
          <p:nvPr/>
        </p:nvSpPr>
        <p:spPr>
          <a:xfrm rot="16200000">
            <a:off x="5058085" y="619163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9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77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051FA849-1C8C-5E9E-AB4E-2C4FF173A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45" y="168442"/>
            <a:ext cx="3702947" cy="2936321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4F1881EF-0F3B-7645-EDCA-1F85C3C8B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4851" y="168442"/>
            <a:ext cx="3702947" cy="2936321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0B65B10D-AD5D-D27A-9811-A015129A3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7798" y="168442"/>
            <a:ext cx="3702947" cy="2936321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42D066EF-2137-DD40-2111-79AE8A5CE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445" y="3226260"/>
            <a:ext cx="3702947" cy="2936321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23C45A90-727F-CD62-E63E-4E238862A1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4851" y="3226260"/>
            <a:ext cx="3702947" cy="2936321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683DB5D5-FFEF-5593-D4E9-D23CACD99C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7798" y="3226260"/>
            <a:ext cx="3702947" cy="293632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97668A9-57DB-0E8A-DDEA-B94D8B910B50}"/>
              </a:ext>
            </a:extLst>
          </p:cNvPr>
          <p:cNvSpPr txBox="1"/>
          <p:nvPr/>
        </p:nvSpPr>
        <p:spPr>
          <a:xfrm>
            <a:off x="1860725" y="3027732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4E5EAD0-7B8B-A1F4-F351-EFFB8E850A99}"/>
              </a:ext>
            </a:extLst>
          </p:cNvPr>
          <p:cNvSpPr txBox="1"/>
          <p:nvPr/>
        </p:nvSpPr>
        <p:spPr>
          <a:xfrm>
            <a:off x="1854769" y="6107380"/>
            <a:ext cx="72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E0F2BC-BBE2-2482-31DA-63EEDEFC8948}"/>
              </a:ext>
            </a:extLst>
          </p:cNvPr>
          <p:cNvSpPr txBox="1"/>
          <p:nvPr/>
        </p:nvSpPr>
        <p:spPr>
          <a:xfrm>
            <a:off x="5563389" y="6080684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DEAD6D-0CAB-95FC-7F5B-FF741CE64E77}"/>
              </a:ext>
            </a:extLst>
          </p:cNvPr>
          <p:cNvSpPr txBox="1"/>
          <p:nvPr/>
        </p:nvSpPr>
        <p:spPr>
          <a:xfrm>
            <a:off x="5549478" y="3027732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5CDAB24-044F-0F24-7B94-8B139928CF0F}"/>
              </a:ext>
            </a:extLst>
          </p:cNvPr>
          <p:cNvSpPr txBox="1"/>
          <p:nvPr/>
        </p:nvSpPr>
        <p:spPr>
          <a:xfrm>
            <a:off x="9254320" y="3027732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38C9EC8-FAFA-7D80-8AC4-E4749118F66B}"/>
              </a:ext>
            </a:extLst>
          </p:cNvPr>
          <p:cNvSpPr txBox="1"/>
          <p:nvPr/>
        </p:nvSpPr>
        <p:spPr>
          <a:xfrm>
            <a:off x="9268231" y="6093720"/>
            <a:ext cx="6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5407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B2A0177-5250-3430-7836-6E3977ECE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0078" y="2783068"/>
            <a:ext cx="3105055" cy="2462212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57139C3-1A9F-75AC-E83E-9B55EC32F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080" y="178719"/>
            <a:ext cx="3105055" cy="2462212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9825B813-A719-085F-0BC3-F69127D0D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5135" y="2783068"/>
            <a:ext cx="3105055" cy="2462212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B456C68-C1F3-6074-F147-32EFD4BD4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5136" y="178719"/>
            <a:ext cx="3105055" cy="2462212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0215D69-9413-CC6A-BE1F-8AFA0F869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190" y="2783068"/>
            <a:ext cx="3105055" cy="246221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2FBA6692-E02A-32AD-48AC-EAD73908EC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10190" y="178719"/>
            <a:ext cx="3105055" cy="246221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C9EE8C5-69BA-1FA6-5539-2732BCBBF41C}"/>
              </a:ext>
            </a:extLst>
          </p:cNvPr>
          <p:cNvSpPr txBox="1"/>
          <p:nvPr/>
        </p:nvSpPr>
        <p:spPr>
          <a:xfrm>
            <a:off x="3034526" y="2817534"/>
            <a:ext cx="914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KITTI00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86AC61-9C7D-D7C7-802E-99E2C9ED8E20}"/>
              </a:ext>
            </a:extLst>
          </p:cNvPr>
          <p:cNvSpPr txBox="1"/>
          <p:nvPr/>
        </p:nvSpPr>
        <p:spPr>
          <a:xfrm>
            <a:off x="3034526" y="216819"/>
            <a:ext cx="914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KITTI00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FFD033-AAE5-FF86-12CB-5726CAFF7688}"/>
              </a:ext>
            </a:extLst>
          </p:cNvPr>
          <p:cNvSpPr txBox="1"/>
          <p:nvPr/>
        </p:nvSpPr>
        <p:spPr>
          <a:xfrm>
            <a:off x="6138541" y="216819"/>
            <a:ext cx="909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KITTI05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176F26A-C283-0EF7-29AF-D67E08EF55E4}"/>
              </a:ext>
            </a:extLst>
          </p:cNvPr>
          <p:cNvSpPr txBox="1"/>
          <p:nvPr/>
        </p:nvSpPr>
        <p:spPr>
          <a:xfrm>
            <a:off x="6138541" y="2821168"/>
            <a:ext cx="909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KITTI05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EE3DE7-8764-6DB6-F980-728D06926899}"/>
              </a:ext>
            </a:extLst>
          </p:cNvPr>
          <p:cNvSpPr txBox="1"/>
          <p:nvPr/>
        </p:nvSpPr>
        <p:spPr>
          <a:xfrm>
            <a:off x="9244638" y="216819"/>
            <a:ext cx="1047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KITTI08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340F2C5-204D-A3F2-B297-4AA95516A652}"/>
              </a:ext>
            </a:extLst>
          </p:cNvPr>
          <p:cNvSpPr txBox="1"/>
          <p:nvPr/>
        </p:nvSpPr>
        <p:spPr>
          <a:xfrm>
            <a:off x="9244638" y="2817534"/>
            <a:ext cx="1221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KITTI08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形 17">
            <a:extLst>
              <a:ext uri="{FF2B5EF4-FFF2-40B4-BE49-F238E27FC236}">
                <a16:creationId xmlns:a16="http://schemas.microsoft.com/office/drawing/2014/main" id="{E5C5FBCE-59E5-DFCB-B396-8DA4B3F9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4814" y="138297"/>
            <a:ext cx="2863835" cy="1118504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9915B998-4AF0-AA11-8F07-395E36957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4814" y="1323458"/>
            <a:ext cx="2863835" cy="1118504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4B12B221-C764-88E4-4C9B-1F049AA82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4813" y="2509167"/>
            <a:ext cx="2863835" cy="1118504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E4A6F7F7-E559-FC10-A9F4-CCDBDE36C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5725" y="138297"/>
            <a:ext cx="2863835" cy="111850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C3005641-5BA0-7734-AC50-EA0E5BB594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95725" y="1321198"/>
            <a:ext cx="2863835" cy="1118504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C16DD056-D131-B4CE-34E0-FEC48730E0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5724" y="4880037"/>
            <a:ext cx="2863835" cy="1118504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EAEF4D1E-6926-EA76-5BF1-1D3CEB776D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95725" y="2512712"/>
            <a:ext cx="2863835" cy="1118504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176D69CF-C6AC-402A-F031-1481CB2DE5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44812" y="4887675"/>
            <a:ext cx="2863835" cy="1118504"/>
          </a:xfrm>
          <a:prstGeom prst="rect">
            <a:avLst/>
          </a:prstGeom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7E2AFB95-689E-F7D9-9E75-FEAC7A2B4B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4813" y="3701966"/>
            <a:ext cx="2863835" cy="1118504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C5960CE-351F-4017-6144-98A7669832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5724" y="3698421"/>
            <a:ext cx="2863835" cy="111850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39016A3-4F76-9ACA-B84A-BC6E39C36986}"/>
              </a:ext>
            </a:extLst>
          </p:cNvPr>
          <p:cNvSpPr txBox="1"/>
          <p:nvPr/>
        </p:nvSpPr>
        <p:spPr>
          <a:xfrm>
            <a:off x="4155283" y="1186227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84BDC57-AB0F-7CA5-928F-08A72B4D7699}"/>
              </a:ext>
            </a:extLst>
          </p:cNvPr>
          <p:cNvSpPr txBox="1"/>
          <p:nvPr/>
        </p:nvSpPr>
        <p:spPr>
          <a:xfrm>
            <a:off x="6806194" y="1186227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4B56A50-3B06-5BDE-B013-773D64865E84}"/>
              </a:ext>
            </a:extLst>
          </p:cNvPr>
          <p:cNvSpPr txBox="1"/>
          <p:nvPr/>
        </p:nvSpPr>
        <p:spPr>
          <a:xfrm>
            <a:off x="4155283" y="2371388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EDCFC72-B58A-626A-4620-169EDCD8A378}"/>
              </a:ext>
            </a:extLst>
          </p:cNvPr>
          <p:cNvSpPr txBox="1"/>
          <p:nvPr/>
        </p:nvSpPr>
        <p:spPr>
          <a:xfrm>
            <a:off x="6806194" y="2371388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C844092-03A7-7BDF-89DF-98E76E1E82C6}"/>
              </a:ext>
            </a:extLst>
          </p:cNvPr>
          <p:cNvSpPr txBox="1"/>
          <p:nvPr/>
        </p:nvSpPr>
        <p:spPr>
          <a:xfrm>
            <a:off x="4155283" y="3556549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597D454-2C2D-357E-5ED4-D79E0D53F8C5}"/>
              </a:ext>
            </a:extLst>
          </p:cNvPr>
          <p:cNvSpPr txBox="1"/>
          <p:nvPr/>
        </p:nvSpPr>
        <p:spPr>
          <a:xfrm>
            <a:off x="4155283" y="4741710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8A2F865-74C0-4767-00E2-03A308B21B8B}"/>
              </a:ext>
            </a:extLst>
          </p:cNvPr>
          <p:cNvSpPr txBox="1"/>
          <p:nvPr/>
        </p:nvSpPr>
        <p:spPr>
          <a:xfrm>
            <a:off x="4155283" y="5926871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290070B-67A8-8449-2788-7BBC7DFA9F03}"/>
              </a:ext>
            </a:extLst>
          </p:cNvPr>
          <p:cNvSpPr txBox="1"/>
          <p:nvPr/>
        </p:nvSpPr>
        <p:spPr>
          <a:xfrm>
            <a:off x="6806194" y="4740759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B2F873C-26E3-7EC1-C086-108DDE85A14A}"/>
              </a:ext>
            </a:extLst>
          </p:cNvPr>
          <p:cNvSpPr txBox="1"/>
          <p:nvPr/>
        </p:nvSpPr>
        <p:spPr>
          <a:xfrm>
            <a:off x="6806194" y="3556549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7457BCE-653F-0400-0A26-CAE35BB34C67}"/>
              </a:ext>
            </a:extLst>
          </p:cNvPr>
          <p:cNvSpPr txBox="1"/>
          <p:nvPr/>
        </p:nvSpPr>
        <p:spPr>
          <a:xfrm>
            <a:off x="6789529" y="5922434"/>
            <a:ext cx="27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(j)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5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0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062C5E65-0744-9E2C-7756-412E53E9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8354" y="329795"/>
            <a:ext cx="2267464" cy="974143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FB2DE0BC-DCD9-E4EC-198D-BB6E0AE1B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354" y="1404227"/>
            <a:ext cx="2267464" cy="974143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11AC1854-D587-8A85-6B31-A3A5F6734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8354" y="2478659"/>
            <a:ext cx="2267464" cy="974143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A181C36E-6331-A20B-FB84-0007B1B9C1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8354" y="3553091"/>
            <a:ext cx="2267464" cy="974143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8C40FEBC-8393-2CCA-1A13-7AB48DA028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8354" y="4627523"/>
            <a:ext cx="2267464" cy="9741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6C911D-DD29-22E2-D29E-EE45B24F2DC9}"/>
              </a:ext>
            </a:extLst>
          </p:cNvPr>
          <p:cNvSpPr txBox="1"/>
          <p:nvPr/>
        </p:nvSpPr>
        <p:spPr>
          <a:xfrm>
            <a:off x="3179673" y="229506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KITTI00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18EE93-98E8-F197-89EE-C10FB0D0CA09}"/>
              </a:ext>
            </a:extLst>
          </p:cNvPr>
          <p:cNvSpPr txBox="1"/>
          <p:nvPr/>
        </p:nvSpPr>
        <p:spPr>
          <a:xfrm>
            <a:off x="3179673" y="1319588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KITTI05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A2DA56-DCD4-662E-8C9D-4C2C93643CE7}"/>
              </a:ext>
            </a:extLst>
          </p:cNvPr>
          <p:cNvSpPr txBox="1"/>
          <p:nvPr/>
        </p:nvSpPr>
        <p:spPr>
          <a:xfrm>
            <a:off x="3179673" y="2394020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KITTI08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B9C352-4ED0-5633-A0EB-A889048337F5}"/>
              </a:ext>
            </a:extLst>
          </p:cNvPr>
          <p:cNvSpPr txBox="1"/>
          <p:nvPr/>
        </p:nvSpPr>
        <p:spPr>
          <a:xfrm>
            <a:off x="3179673" y="346845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(d)Offroad1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38795C-426A-A5E5-9658-C1979AA3072C}"/>
              </a:ext>
            </a:extLst>
          </p:cNvPr>
          <p:cNvSpPr txBox="1"/>
          <p:nvPr/>
        </p:nvSpPr>
        <p:spPr>
          <a:xfrm>
            <a:off x="3179673" y="4542884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(d)Offroad2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B739A5C9-09AF-9D4A-1DBD-4EEB973847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7138" y="329795"/>
            <a:ext cx="2267464" cy="974142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B21A9AB8-0443-8CD6-723F-C8792589B9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7138" y="1404226"/>
            <a:ext cx="2267464" cy="974142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1413335-BF26-93BC-9662-6DC227B224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04275" y="2478659"/>
            <a:ext cx="2267464" cy="974142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04BA835C-AD0B-9F33-2577-94A41F3CE8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04275" y="3553090"/>
            <a:ext cx="2267464" cy="974142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41CA3F9-AA3B-4391-D2E8-AA41B69E48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04275" y="4627522"/>
            <a:ext cx="2267464" cy="9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4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562C5B3C-A00A-0465-5B24-AD5C47A4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184" y="2659833"/>
            <a:ext cx="2327118" cy="999771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B3F74E3B-F855-2810-44EE-B1209BC89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184" y="3826328"/>
            <a:ext cx="2327118" cy="99977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6C27464E-19DD-81DD-610A-E9D66476D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4184" y="5011177"/>
            <a:ext cx="2327118" cy="99977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34F75CBE-8B8E-54B4-78FA-77DAEFB6C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5374" y="330388"/>
            <a:ext cx="2327118" cy="999771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29FA6D04-5039-4DB1-F5F0-1E38053E9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5374" y="1499456"/>
            <a:ext cx="2327118" cy="999771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A993E7AB-1B48-26D9-9843-7B805054E0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5374" y="2665951"/>
            <a:ext cx="2327118" cy="999771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DB17AE7-259E-AD5C-E0AB-3DA7BB343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5374" y="3838564"/>
            <a:ext cx="2327118" cy="999771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BC5DCD1-6E32-DB5D-0E49-4EAFF61333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85374" y="5011176"/>
            <a:ext cx="2327118" cy="999771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C0C6AF09-92E0-B1EA-6172-D83C475F5C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4184" y="330388"/>
            <a:ext cx="2327118" cy="999771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CE0512B5-7751-8D41-38C8-E2BA0C7941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84184" y="1493338"/>
            <a:ext cx="2327118" cy="99977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CA2B2BD-E017-6364-9041-D861C177A0F5}"/>
              </a:ext>
            </a:extLst>
          </p:cNvPr>
          <p:cNvSpPr txBox="1"/>
          <p:nvPr/>
        </p:nvSpPr>
        <p:spPr>
          <a:xfrm>
            <a:off x="4196520" y="208736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KITTI00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9D6C6D-FAC3-4856-8E17-21480F39CF08}"/>
              </a:ext>
            </a:extLst>
          </p:cNvPr>
          <p:cNvSpPr txBox="1"/>
          <p:nvPr/>
        </p:nvSpPr>
        <p:spPr>
          <a:xfrm>
            <a:off x="6795330" y="208736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KITTI00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2723EB-7B7B-5F18-0C61-C8DA67A95576}"/>
              </a:ext>
            </a:extLst>
          </p:cNvPr>
          <p:cNvSpPr txBox="1"/>
          <p:nvPr/>
        </p:nvSpPr>
        <p:spPr>
          <a:xfrm>
            <a:off x="4196520" y="138012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KITTI05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F814C7-ABC4-68BC-BBE1-36AF29E06E5E}"/>
              </a:ext>
            </a:extLst>
          </p:cNvPr>
          <p:cNvSpPr txBox="1"/>
          <p:nvPr/>
        </p:nvSpPr>
        <p:spPr>
          <a:xfrm>
            <a:off x="6795330" y="1372977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KITTI05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219E2EA-93BA-ED79-5CB7-3A1C215E13DA}"/>
              </a:ext>
            </a:extLst>
          </p:cNvPr>
          <p:cNvSpPr txBox="1"/>
          <p:nvPr/>
        </p:nvSpPr>
        <p:spPr>
          <a:xfrm>
            <a:off x="4196520" y="2541858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KITTI08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A8280A5-955E-EC78-62FD-E19590593EC0}"/>
              </a:ext>
            </a:extLst>
          </p:cNvPr>
          <p:cNvSpPr txBox="1"/>
          <p:nvPr/>
        </p:nvSpPr>
        <p:spPr>
          <a:xfrm>
            <a:off x="4196520" y="4902265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Offroad2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37D464-F82C-A9AE-9DE5-545C361DCBE0}"/>
              </a:ext>
            </a:extLst>
          </p:cNvPr>
          <p:cNvSpPr txBox="1"/>
          <p:nvPr/>
        </p:nvSpPr>
        <p:spPr>
          <a:xfrm>
            <a:off x="4196520" y="3717874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Offroad1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2C065-BCF3-CB84-2AC4-A54095846BBD}"/>
              </a:ext>
            </a:extLst>
          </p:cNvPr>
          <p:cNvSpPr txBox="1"/>
          <p:nvPr/>
        </p:nvSpPr>
        <p:spPr>
          <a:xfrm>
            <a:off x="6795330" y="2541858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KITTI08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8FD02E-58E6-0692-C2AA-BAFE01C8563A}"/>
              </a:ext>
            </a:extLst>
          </p:cNvPr>
          <p:cNvSpPr txBox="1"/>
          <p:nvPr/>
        </p:nvSpPr>
        <p:spPr>
          <a:xfrm>
            <a:off x="6795330" y="3705968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Offroad1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6E3FD2-437D-CE74-5487-FED2583B45DA}"/>
              </a:ext>
            </a:extLst>
          </p:cNvPr>
          <p:cNvSpPr txBox="1"/>
          <p:nvPr/>
        </p:nvSpPr>
        <p:spPr>
          <a:xfrm>
            <a:off x="6795330" y="4889680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(j) Offroad2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3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形 16">
            <a:extLst>
              <a:ext uri="{FF2B5EF4-FFF2-40B4-BE49-F238E27FC236}">
                <a16:creationId xmlns:a16="http://schemas.microsoft.com/office/drawing/2014/main" id="{E17A0456-A68C-8EAA-7FAE-09ADFC833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528" y="3487088"/>
            <a:ext cx="2187739" cy="939891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D623F93-A625-2AA0-4CD0-D72F9410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3870" y="4616897"/>
            <a:ext cx="2187739" cy="939891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1F544E2F-1166-E245-608D-14455A8BE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1372" y="3481275"/>
            <a:ext cx="2187739" cy="939891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D1D61D25-9078-47B9-901A-6E4CEB1E0D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1372" y="4621725"/>
            <a:ext cx="2187739" cy="93989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CA2B2BD-E017-6364-9041-D861C177A0F5}"/>
              </a:ext>
            </a:extLst>
          </p:cNvPr>
          <p:cNvSpPr txBox="1"/>
          <p:nvPr/>
        </p:nvSpPr>
        <p:spPr>
          <a:xfrm>
            <a:off x="4622829" y="-783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KITTI00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9D6C6D-FAC3-4856-8E17-21480F39CF08}"/>
              </a:ext>
            </a:extLst>
          </p:cNvPr>
          <p:cNvSpPr txBox="1"/>
          <p:nvPr/>
        </p:nvSpPr>
        <p:spPr>
          <a:xfrm>
            <a:off x="6795330" y="-783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KITTI00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2723EB-7B7B-5F18-0C61-C8DA67A95576}"/>
              </a:ext>
            </a:extLst>
          </p:cNvPr>
          <p:cNvSpPr txBox="1"/>
          <p:nvPr/>
        </p:nvSpPr>
        <p:spPr>
          <a:xfrm>
            <a:off x="4622829" y="110940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KITTI05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F814C7-ABC4-68BC-BBE1-36AF29E06E5E}"/>
              </a:ext>
            </a:extLst>
          </p:cNvPr>
          <p:cNvSpPr txBox="1"/>
          <p:nvPr/>
        </p:nvSpPr>
        <p:spPr>
          <a:xfrm>
            <a:off x="6794984" y="1122935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KITTI05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219E2EA-93BA-ED79-5CB7-3A1C215E13DA}"/>
              </a:ext>
            </a:extLst>
          </p:cNvPr>
          <p:cNvSpPr txBox="1"/>
          <p:nvPr/>
        </p:nvSpPr>
        <p:spPr>
          <a:xfrm>
            <a:off x="4622829" y="2229027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KITTI08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A8280A5-955E-EC78-62FD-E19590593EC0}"/>
              </a:ext>
            </a:extLst>
          </p:cNvPr>
          <p:cNvSpPr txBox="1"/>
          <p:nvPr/>
        </p:nvSpPr>
        <p:spPr>
          <a:xfrm>
            <a:off x="4622829" y="4505210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Offroad2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37D464-F82C-A9AE-9DE5-545C361DCBE0}"/>
              </a:ext>
            </a:extLst>
          </p:cNvPr>
          <p:cNvSpPr txBox="1"/>
          <p:nvPr/>
        </p:nvSpPr>
        <p:spPr>
          <a:xfrm>
            <a:off x="4622829" y="3356915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Offroad1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2C065-BCF3-CB84-2AC4-A54095846BBD}"/>
              </a:ext>
            </a:extLst>
          </p:cNvPr>
          <p:cNvSpPr txBox="1"/>
          <p:nvPr/>
        </p:nvSpPr>
        <p:spPr>
          <a:xfrm>
            <a:off x="6795330" y="2229027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KITTI08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8FD02E-58E6-0692-C2AA-BAFE01C8563A}"/>
              </a:ext>
            </a:extLst>
          </p:cNvPr>
          <p:cNvSpPr txBox="1"/>
          <p:nvPr/>
        </p:nvSpPr>
        <p:spPr>
          <a:xfrm>
            <a:off x="6795330" y="3363057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Offroad1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6E3FD2-437D-CE74-5487-FED2583B45DA}"/>
              </a:ext>
            </a:extLst>
          </p:cNvPr>
          <p:cNvSpPr txBox="1"/>
          <p:nvPr/>
        </p:nvSpPr>
        <p:spPr>
          <a:xfrm>
            <a:off x="6795330" y="449864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(j) Offroad2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F3446D28-EA64-E7E4-13FC-D44B6453C6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3873" y="121590"/>
            <a:ext cx="2187739" cy="939891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8441F082-542D-6E4D-D20E-14CBE6125D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3872" y="1227655"/>
            <a:ext cx="2187739" cy="939891"/>
          </a:xfrm>
          <a:prstGeom prst="rect">
            <a:avLst/>
          </a:prstGeom>
        </p:spPr>
      </p:pic>
      <p:pic>
        <p:nvPicPr>
          <p:cNvPr id="35" name="图形 34">
            <a:extLst>
              <a:ext uri="{FF2B5EF4-FFF2-40B4-BE49-F238E27FC236}">
                <a16:creationId xmlns:a16="http://schemas.microsoft.com/office/drawing/2014/main" id="{58DC4535-09B2-28C3-2351-5C2FAF05AB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3871" y="2356192"/>
            <a:ext cx="2187739" cy="939891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E8A56602-F6B0-FF48-1E08-6A45C838CC59}"/>
              </a:ext>
            </a:extLst>
          </p:cNvPr>
          <p:cNvSpPr txBox="1"/>
          <p:nvPr/>
        </p:nvSpPr>
        <p:spPr>
          <a:xfrm>
            <a:off x="6795326" y="100409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2BDB5C9-D7E6-DFA4-5DB0-D366FFC19F69}"/>
              </a:ext>
            </a:extLst>
          </p:cNvPr>
          <p:cNvSpPr txBox="1"/>
          <p:nvPr/>
        </p:nvSpPr>
        <p:spPr>
          <a:xfrm>
            <a:off x="6795326" y="210873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4FA98CC-93B7-5408-01DA-8F127EA88707}"/>
              </a:ext>
            </a:extLst>
          </p:cNvPr>
          <p:cNvSpPr txBox="1"/>
          <p:nvPr/>
        </p:nvSpPr>
        <p:spPr>
          <a:xfrm>
            <a:off x="6795326" y="3235766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66AAA7B-0F20-0EAA-3949-953F413C98C9}"/>
              </a:ext>
            </a:extLst>
          </p:cNvPr>
          <p:cNvSpPr txBox="1"/>
          <p:nvPr/>
        </p:nvSpPr>
        <p:spPr>
          <a:xfrm>
            <a:off x="6795326" y="4367083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AF1CF76-DA4A-0442-7DEF-6CE5E93484A8}"/>
              </a:ext>
            </a:extLst>
          </p:cNvPr>
          <p:cNvSpPr txBox="1"/>
          <p:nvPr/>
        </p:nvSpPr>
        <p:spPr>
          <a:xfrm>
            <a:off x="6795326" y="5506394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B837FE5-BBAB-DFE4-B817-A3BD29A60156}"/>
              </a:ext>
            </a:extLst>
          </p:cNvPr>
          <p:cNvSpPr txBox="1"/>
          <p:nvPr/>
        </p:nvSpPr>
        <p:spPr>
          <a:xfrm rot="16200000">
            <a:off x="5786095" y="42317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3981B9-04A6-8C0A-17DF-15F975568BDF}"/>
              </a:ext>
            </a:extLst>
          </p:cNvPr>
          <p:cNvSpPr txBox="1"/>
          <p:nvPr/>
        </p:nvSpPr>
        <p:spPr>
          <a:xfrm rot="16200000">
            <a:off x="5790858" y="154805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44B6884-A123-59F4-885B-B90737776730}"/>
              </a:ext>
            </a:extLst>
          </p:cNvPr>
          <p:cNvSpPr txBox="1"/>
          <p:nvPr/>
        </p:nvSpPr>
        <p:spPr>
          <a:xfrm rot="16200000">
            <a:off x="5785754" y="266726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B9DEA61-1E0B-4DCA-4045-83C1A4A275DE}"/>
              </a:ext>
            </a:extLst>
          </p:cNvPr>
          <p:cNvSpPr txBox="1"/>
          <p:nvPr/>
        </p:nvSpPr>
        <p:spPr>
          <a:xfrm rot="16200000">
            <a:off x="5785754" y="377934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68F9629-9814-5B2F-F73E-B490D86A8577}"/>
              </a:ext>
            </a:extLst>
          </p:cNvPr>
          <p:cNvSpPr txBox="1"/>
          <p:nvPr/>
        </p:nvSpPr>
        <p:spPr>
          <a:xfrm rot="16200000">
            <a:off x="5785754" y="4923398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7230C42D-642D-59B3-301A-3BA2307CE3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81372" y="121589"/>
            <a:ext cx="2187739" cy="939891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5E138FDD-F99A-66DC-9BDB-5F7BE991EC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81372" y="1224097"/>
            <a:ext cx="2187739" cy="939891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62895FEC-2A87-1034-D6C9-6F1B5AC604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81372" y="2362097"/>
            <a:ext cx="2187739" cy="93989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4F1B4B99-67F6-9251-0F5D-264D7326B169}"/>
              </a:ext>
            </a:extLst>
          </p:cNvPr>
          <p:cNvSpPr txBox="1"/>
          <p:nvPr/>
        </p:nvSpPr>
        <p:spPr>
          <a:xfrm>
            <a:off x="4664038" y="100780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6F4E2A0-46AD-B844-841B-93A5BEACF1B8}"/>
              </a:ext>
            </a:extLst>
          </p:cNvPr>
          <p:cNvSpPr txBox="1"/>
          <p:nvPr/>
        </p:nvSpPr>
        <p:spPr>
          <a:xfrm>
            <a:off x="4664038" y="2112434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7668046-96C4-212C-3263-3718FB6119F1}"/>
              </a:ext>
            </a:extLst>
          </p:cNvPr>
          <p:cNvSpPr txBox="1"/>
          <p:nvPr/>
        </p:nvSpPr>
        <p:spPr>
          <a:xfrm>
            <a:off x="4664038" y="323946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07E7790-8CFA-3A07-F2D0-B141BEB3A4F4}"/>
              </a:ext>
            </a:extLst>
          </p:cNvPr>
          <p:cNvSpPr txBox="1"/>
          <p:nvPr/>
        </p:nvSpPr>
        <p:spPr>
          <a:xfrm>
            <a:off x="4664038" y="4370786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2D978F1-CE87-D068-4418-B1D8E4816FF4}"/>
              </a:ext>
            </a:extLst>
          </p:cNvPr>
          <p:cNvSpPr txBox="1"/>
          <p:nvPr/>
        </p:nvSpPr>
        <p:spPr>
          <a:xfrm>
            <a:off x="4664038" y="5510097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9A392FD-0B08-740A-55D7-DD090F9DB88B}"/>
              </a:ext>
            </a:extLst>
          </p:cNvPr>
          <p:cNvSpPr txBox="1"/>
          <p:nvPr/>
        </p:nvSpPr>
        <p:spPr>
          <a:xfrm rot="16200000">
            <a:off x="3654807" y="426874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22AD23D-4407-A863-12CE-98A7AF2A1121}"/>
              </a:ext>
            </a:extLst>
          </p:cNvPr>
          <p:cNvSpPr txBox="1"/>
          <p:nvPr/>
        </p:nvSpPr>
        <p:spPr>
          <a:xfrm rot="16200000">
            <a:off x="3659570" y="1551754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C73C244-96A6-EC87-37D6-F939842CF398}"/>
              </a:ext>
            </a:extLst>
          </p:cNvPr>
          <p:cNvSpPr txBox="1"/>
          <p:nvPr/>
        </p:nvSpPr>
        <p:spPr>
          <a:xfrm rot="16200000">
            <a:off x="3654466" y="267097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4173D34-5FF9-1D26-09BA-2869DFC6A7A3}"/>
              </a:ext>
            </a:extLst>
          </p:cNvPr>
          <p:cNvSpPr txBox="1"/>
          <p:nvPr/>
        </p:nvSpPr>
        <p:spPr>
          <a:xfrm rot="16200000">
            <a:off x="3654466" y="378305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216F42D-D49A-C7CC-501F-0ACAE3A4DB19}"/>
              </a:ext>
            </a:extLst>
          </p:cNvPr>
          <p:cNvSpPr txBox="1"/>
          <p:nvPr/>
        </p:nvSpPr>
        <p:spPr>
          <a:xfrm rot="16200000">
            <a:off x="3654466" y="492710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D6F5CA36-3E9B-6B80-86A5-49ACE2EBA2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81372" y="5753942"/>
            <a:ext cx="2187739" cy="939891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38F70D05-71A5-424D-C8A8-641540209A7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53528" y="5751952"/>
            <a:ext cx="2187739" cy="93989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B94B67B-ADAB-CDF6-89C5-E3225014CE12}"/>
              </a:ext>
            </a:extLst>
          </p:cNvPr>
          <p:cNvSpPr txBox="1"/>
          <p:nvPr/>
        </p:nvSpPr>
        <p:spPr>
          <a:xfrm>
            <a:off x="4622829" y="5645654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(k) Offroad3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B503913-7EB9-E743-1E30-FAF80114A35A}"/>
              </a:ext>
            </a:extLst>
          </p:cNvPr>
          <p:cNvSpPr txBox="1"/>
          <p:nvPr/>
        </p:nvSpPr>
        <p:spPr>
          <a:xfrm>
            <a:off x="6795330" y="5633069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</a:t>
            </a:r>
            <a:r>
              <a:rPr lang="en-US" altLang="zh-CN" sz="500">
                <a:latin typeface="Times New Roman" panose="02020603050405020304" pitchFamily="18" charset="0"/>
                <a:cs typeface="Times New Roman" panose="02020603050405020304" pitchFamily="18" charset="0"/>
              </a:rPr>
              <a:t>) Offroad3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0FDAA8E-C654-0E37-835B-2796F1BF6C88}"/>
              </a:ext>
            </a:extLst>
          </p:cNvPr>
          <p:cNvSpPr txBox="1"/>
          <p:nvPr/>
        </p:nvSpPr>
        <p:spPr>
          <a:xfrm>
            <a:off x="6795326" y="6646838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F7AB647-497D-484A-5488-E6EC96F2B320}"/>
              </a:ext>
            </a:extLst>
          </p:cNvPr>
          <p:cNvSpPr txBox="1"/>
          <p:nvPr/>
        </p:nvSpPr>
        <p:spPr>
          <a:xfrm rot="16200000">
            <a:off x="5785754" y="6063842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(rad)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348BEB2-808A-008B-3B96-3ACBAD13935B}"/>
              </a:ext>
            </a:extLst>
          </p:cNvPr>
          <p:cNvSpPr txBox="1"/>
          <p:nvPr/>
        </p:nvSpPr>
        <p:spPr>
          <a:xfrm>
            <a:off x="4664038" y="6650541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29B4063-6AA8-39CA-9681-2B5947BF125C}"/>
              </a:ext>
            </a:extLst>
          </p:cNvPr>
          <p:cNvSpPr txBox="1"/>
          <p:nvPr/>
        </p:nvSpPr>
        <p:spPr>
          <a:xfrm rot="16200000">
            <a:off x="3654466" y="6067545"/>
            <a:ext cx="5048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(m)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9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A1B2ADA1-2E7E-25D1-4E11-984EF0893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605" y="-445494"/>
            <a:ext cx="5778755" cy="4582371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8E14A9CF-9A90-75BC-52AC-F46D0DE5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89" y="-445494"/>
            <a:ext cx="5778755" cy="4582371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5E8A0396-4AF5-A3F5-17CD-09981F9EE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4630" y="3854109"/>
            <a:ext cx="4460423" cy="221025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DEABE0AA-130D-A947-0B4C-BF69FC4E0B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9046" y="3854109"/>
            <a:ext cx="4460423" cy="22102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25D1D5-429A-B368-3470-B4C470568F6D}"/>
              </a:ext>
            </a:extLst>
          </p:cNvPr>
          <p:cNvSpPr txBox="1"/>
          <p:nvPr/>
        </p:nvSpPr>
        <p:spPr>
          <a:xfrm rot="5400000">
            <a:off x="1339026" y="4736897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(m)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FD7B7F-422B-1E4F-7273-E28066329B2C}"/>
              </a:ext>
            </a:extLst>
          </p:cNvPr>
          <p:cNvSpPr txBox="1"/>
          <p:nvPr/>
        </p:nvSpPr>
        <p:spPr>
          <a:xfrm rot="5400000">
            <a:off x="6280443" y="4736898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(m)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B527BC-4422-CB97-D738-C72B9FAA763E}"/>
              </a:ext>
            </a:extLst>
          </p:cNvPr>
          <p:cNvSpPr txBox="1"/>
          <p:nvPr/>
        </p:nvSpPr>
        <p:spPr>
          <a:xfrm>
            <a:off x="3192896" y="586304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431C2C-E10D-79AD-5F74-871BC7D88D3C}"/>
              </a:ext>
            </a:extLst>
          </p:cNvPr>
          <p:cNvSpPr txBox="1"/>
          <p:nvPr/>
        </p:nvSpPr>
        <p:spPr>
          <a:xfrm>
            <a:off x="8117312" y="586304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031BE5-9EE6-5230-16C1-5BF837EFB55F}"/>
              </a:ext>
            </a:extLst>
          </p:cNvPr>
          <p:cNvSpPr txBox="1"/>
          <p:nvPr/>
        </p:nvSpPr>
        <p:spPr>
          <a:xfrm>
            <a:off x="2810819" y="3429000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Offroad1 Trajectory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4E1349-2EF5-A4A6-5D8D-AD15CF23CA80}"/>
              </a:ext>
            </a:extLst>
          </p:cNvPr>
          <p:cNvSpPr txBox="1"/>
          <p:nvPr/>
        </p:nvSpPr>
        <p:spPr>
          <a:xfrm>
            <a:off x="7727782" y="3429000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Offroad2 Trajectory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DD90DC-8ED1-DEC7-1D8C-A89338C9EF27}"/>
              </a:ext>
            </a:extLst>
          </p:cNvPr>
          <p:cNvSpPr txBox="1"/>
          <p:nvPr/>
        </p:nvSpPr>
        <p:spPr>
          <a:xfrm>
            <a:off x="2803366" y="6109262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Offroad1 Elevation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E4640CE-712D-300D-C5E1-C2D05598440D}"/>
              </a:ext>
            </a:extLst>
          </p:cNvPr>
          <p:cNvSpPr txBox="1"/>
          <p:nvPr/>
        </p:nvSpPr>
        <p:spPr>
          <a:xfrm>
            <a:off x="7772666" y="6109261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Offroad2 Elevation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2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2945</TotalTime>
  <Words>516</Words>
  <Application>Microsoft Office PowerPoint</Application>
  <PresentationFormat>宽屏</PresentationFormat>
  <Paragraphs>143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斌 任</dc:creator>
  <cp:lastModifiedBy>斌 任</cp:lastModifiedBy>
  <cp:revision>32</cp:revision>
  <dcterms:created xsi:type="dcterms:W3CDTF">2024-03-12T08:29:05Z</dcterms:created>
  <dcterms:modified xsi:type="dcterms:W3CDTF">2024-03-28T01:19:12Z</dcterms:modified>
</cp:coreProperties>
</file>